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9" r:id="rId7"/>
    <p:sldId id="260" r:id="rId8"/>
    <p:sldId id="258" r:id="rId9"/>
    <p:sldId id="261" r:id="rId10"/>
    <p:sldId id="263" r:id="rId11"/>
    <p:sldId id="262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65994" autoAdjust="0"/>
  </p:normalViewPr>
  <p:slideViewPr>
    <p:cSldViewPr snapToGrid="0">
      <p:cViewPr varScale="1">
        <p:scale>
          <a:sx n="57" d="100"/>
          <a:sy n="57" d="100"/>
        </p:scale>
        <p:origin x="18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a Dahlkvist" userId="2e15643d-6d48-4528-9a2b-ca46fa2d0af2" providerId="ADAL" clId="{2A5B867F-2FE9-45BB-AB87-7ABA38D3D800}"/>
    <pc:docChg chg="modSld">
      <pc:chgData name="Linda Dahlkvist" userId="2e15643d-6d48-4528-9a2b-ca46fa2d0af2" providerId="ADAL" clId="{2A5B867F-2FE9-45BB-AB87-7ABA38D3D800}" dt="2017-12-08T13:02:05.385" v="1" actId="20577"/>
      <pc:docMkLst>
        <pc:docMk/>
      </pc:docMkLst>
      <pc:sldChg chg="modNotesTx">
        <pc:chgData name="Linda Dahlkvist" userId="2e15643d-6d48-4528-9a2b-ca46fa2d0af2" providerId="ADAL" clId="{2A5B867F-2FE9-45BB-AB87-7ABA38D3D800}" dt="2017-12-08T13:01:59.814" v="0" actId="6549"/>
        <pc:sldMkLst>
          <pc:docMk/>
          <pc:sldMk cId="1087572455" sldId="259"/>
        </pc:sldMkLst>
      </pc:sldChg>
      <pc:sldChg chg="modNotesTx">
        <pc:chgData name="Linda Dahlkvist" userId="2e15643d-6d48-4528-9a2b-ca46fa2d0af2" providerId="ADAL" clId="{2A5B867F-2FE9-45BB-AB87-7ABA38D3D800}" dt="2017-12-08T13:02:05.385" v="1" actId="20577"/>
        <pc:sldMkLst>
          <pc:docMk/>
          <pc:sldMk cId="3984966117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F7254-BA3A-4012-9C3D-910F8952CC62}" type="datetimeFigureOut">
              <a:rPr lang="sv-SE" smtClean="0"/>
              <a:t>2017-12-08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698FB-5247-4D70-AFD4-485359BD5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28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698FB-5247-4D70-AFD4-485359BD523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159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698FB-5247-4D70-AFD4-485359BD523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3000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698FB-5247-4D70-AFD4-485359BD523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099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örsätts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TB04\Desktop\Bilder Kramfors\Kramfo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4"/>
          <a:stretch>
            <a:fillRect/>
          </a:stretch>
        </p:blipFill>
        <p:spPr bwMode="auto">
          <a:xfrm>
            <a:off x="-47625" y="-60325"/>
            <a:ext cx="9271000" cy="695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Users\UTB04\Desktop\Bilder Kramfors\id2901_kklog transpa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241300"/>
            <a:ext cx="1544638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A358B6-C9F0-4900-B783-3ECCE333AFCF}" type="datetimeFigureOut">
              <a:rPr lang="sv-SE" smtClean="0"/>
              <a:t>2017-12-08</a:t>
            </a:fld>
            <a:endParaRPr lang="sv-SE"/>
          </a:p>
        </p:txBody>
      </p:sp>
      <p:sp>
        <p:nvSpPr>
          <p:cNvPr id="5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EB898-89D1-4EE8-BB7B-2BDD14DD26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217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usbild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TB04\Desktop\Bilder Kramfors\skuta_högbon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14288"/>
            <a:ext cx="9197976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Users\UTB04\Desktop\Bilder Kramfors\id2901_kklog transpa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241300"/>
            <a:ext cx="1544638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18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Huvud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0368" y="1821296"/>
            <a:ext cx="7772400" cy="1470025"/>
          </a:xfrm>
        </p:spPr>
        <p:txBody>
          <a:bodyPr>
            <a:normAutofit/>
          </a:bodyPr>
          <a:lstStyle>
            <a:lvl1pPr algn="l">
              <a:defRPr sz="48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9552" y="3404592"/>
            <a:ext cx="7776864" cy="1752600"/>
          </a:xfrm>
        </p:spPr>
        <p:txBody>
          <a:bodyPr>
            <a:norm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149601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763200"/>
            <a:ext cx="8229600" cy="1143000"/>
          </a:xfrm>
        </p:spPr>
        <p:txBody>
          <a:bodyPr>
            <a:normAutofit/>
          </a:bodyPr>
          <a:lstStyle>
            <a:lvl1pPr algn="l">
              <a:defRPr sz="4800"/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396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99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512" y="764704"/>
            <a:ext cx="8229600" cy="1143000"/>
          </a:xfrm>
        </p:spPr>
        <p:txBody>
          <a:bodyPr>
            <a:normAutofit/>
          </a:bodyPr>
          <a:lstStyle>
            <a:lvl1pPr algn="l">
              <a:defRPr sz="4000" baseline="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864" y="2060849"/>
            <a:ext cx="8229600" cy="381642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260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763200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23786" y="1988841"/>
            <a:ext cx="4038600" cy="3960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14786" y="1988841"/>
            <a:ext cx="4038600" cy="3960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9712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5168553"/>
            <a:ext cx="777686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568" y="980728"/>
            <a:ext cx="7776864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4570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usbild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TB04\Desktop\Bilder Kramfors\AD90219907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Users\UTB04\Desktop\Bilder Kramfors\id2901_kklog transpa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241300"/>
            <a:ext cx="1544638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22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usbild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TB04\Desktop\Bilder Kramfors\EN150307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34925"/>
            <a:ext cx="9180513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Users\UTB04\Desktop\Bilder Kramfors\id2901_kklog transpa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241300"/>
            <a:ext cx="1544638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73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UTB04\Desktop\Bilder Kramfors\KK_log_43mm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239713"/>
            <a:ext cx="15430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8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5A358B6-C9F0-4900-B783-3ECCE333AFCF}" type="datetimeFigureOut">
              <a:rPr lang="sv-SE" smtClean="0"/>
              <a:t>2017-12-08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4AEB898-89D1-4EE8-BB7B-2BDD14DD2689}" type="slidenum">
              <a:rPr lang="sv-SE" smtClean="0"/>
              <a:t>‹#›</a:t>
            </a:fld>
            <a:endParaRPr lang="sv-SE"/>
          </a:p>
        </p:txBody>
      </p:sp>
      <p:pic>
        <p:nvPicPr>
          <p:cNvPr id="1032" name="Picture 2" descr="C:\Users\UTB04\Desktop\Bilder Kramfors\KK_dekor_205_mm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5788025"/>
            <a:ext cx="9158288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scratch.mit.edu/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urser.iis.se/kurs/programmera/" TargetMode="External"/><Relationship Id="rId2" Type="http://schemas.openxmlformats.org/officeDocument/2006/relationships/hyperlink" Target="https://kurser.iis.se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kurser.iis.se/kurs/scratch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945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>
            <a:hlinkClick r:id="rId2"/>
            <a:extLst>
              <a:ext uri="{FF2B5EF4-FFF2-40B4-BE49-F238E27FC236}">
                <a16:creationId xmlns:a16="http://schemas.microsoft.com/office/drawing/2014/main" id="{845B0000-0E78-4268-B42B-2AC9576E19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47875" y="1785937"/>
            <a:ext cx="5048250" cy="3286125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796B64D0-B054-4B11-B797-209A9655EB98}"/>
              </a:ext>
            </a:extLst>
          </p:cNvPr>
          <p:cNvSpPr txBox="1"/>
          <p:nvPr/>
        </p:nvSpPr>
        <p:spPr>
          <a:xfrm>
            <a:off x="3464654" y="5431871"/>
            <a:ext cx="3565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https://scratch.mit.edu/</a:t>
            </a:r>
          </a:p>
        </p:txBody>
      </p:sp>
    </p:spTree>
    <p:extLst>
      <p:ext uri="{BB962C8B-B14F-4D97-AF65-F5344CB8AC3E}">
        <p14:creationId xmlns:p14="http://schemas.microsoft.com/office/powerpoint/2010/main" val="1557947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86BC7F-8F98-49D3-BEE6-304FC4E7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Läxa till nästa träff      </a:t>
            </a:r>
            <a:r>
              <a:rPr lang="sv-SE" sz="3100" dirty="0">
                <a:hlinkClick r:id="rId2"/>
              </a:rPr>
              <a:t>https://kurser.iis.se/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51085F-40C8-4D3B-BFAF-9CA7E9230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512" y="1746524"/>
            <a:ext cx="8229600" cy="3816424"/>
          </a:xfrm>
        </p:spPr>
        <p:txBody>
          <a:bodyPr/>
          <a:lstStyle/>
          <a:p>
            <a:pPr marL="0" indent="0">
              <a:buNone/>
            </a:pPr>
            <a:r>
              <a:rPr lang="sv-SE" sz="2800" dirty="0"/>
              <a:t>Välj någon av två följande kurser och genomför:</a:t>
            </a:r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/>
              <a:t>Introduktion att programmera scratch tillsammans med dina elever</a:t>
            </a:r>
          </a:p>
          <a:p>
            <a:pPr marL="0" indent="0">
              <a:buNone/>
            </a:pPr>
            <a:r>
              <a:rPr lang="sv-SE" sz="2800" dirty="0">
                <a:hlinkClick r:id="rId3"/>
              </a:rPr>
              <a:t>https://kurser.iis.se/kurs/programmera/</a:t>
            </a: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/>
              <a:t>Lär dig programmera spelet ”Havet är djupt” i scratch</a:t>
            </a:r>
          </a:p>
          <a:p>
            <a:pPr marL="0" indent="0">
              <a:buNone/>
            </a:pPr>
            <a:r>
              <a:rPr lang="sv-SE" sz="2800" dirty="0">
                <a:hlinkClick r:id="rId4"/>
              </a:rPr>
              <a:t>https://kurser.iis.se/kurs/scratch/</a:t>
            </a: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068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FD2E897-E936-4715-A6CD-BF59506E1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Närvaro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D73701D-0F8B-4A95-B806-DA00BCD9A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974" y="1694081"/>
            <a:ext cx="3904051" cy="3904051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0D94B23E-8C0C-4FEC-9AE2-BF17549A34EF}"/>
              </a:ext>
            </a:extLst>
          </p:cNvPr>
          <p:cNvSpPr txBox="1"/>
          <p:nvPr/>
        </p:nvSpPr>
        <p:spPr>
          <a:xfrm>
            <a:off x="1957388" y="5725468"/>
            <a:ext cx="542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https://sv.padlet.com/linda_dahlkvist/a4yp54baq76l</a:t>
            </a:r>
          </a:p>
        </p:txBody>
      </p:sp>
    </p:spTree>
    <p:extLst>
      <p:ext uri="{BB962C8B-B14F-4D97-AF65-F5344CB8AC3E}">
        <p14:creationId xmlns:p14="http://schemas.microsoft.com/office/powerpoint/2010/main" val="336591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F3AE3-83B8-4848-8527-FE76F8BEB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Lgr 11 om programmering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69F047-636C-49DF-AEBD-552FB0300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/>
              <a:t>Centrala innehållet matematik</a:t>
            </a:r>
          </a:p>
          <a:p>
            <a:pPr marL="0" indent="0">
              <a:buNone/>
            </a:pPr>
            <a:r>
              <a:rPr lang="sv-SE" sz="2400" i="1"/>
              <a:t>Algebra</a:t>
            </a:r>
          </a:p>
          <a:p>
            <a:r>
              <a:rPr lang="sv-SE" sz="2400"/>
              <a:t>1-3 – Hur entydiga stegvisa instruktioner kan konstrueras, beskrivas och följas som grund för programmering. Symbolers användning vid stegvisa instruktioner.</a:t>
            </a:r>
          </a:p>
          <a:p>
            <a:r>
              <a:rPr lang="sv-SE" sz="2400"/>
              <a:t>4-6 – Hur algoritmer kan skapas och användas vid programmering. Programmering i visuella programmeringsmiljöer.</a:t>
            </a:r>
          </a:p>
          <a:p>
            <a:endParaRPr lang="sv-SE"/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57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EFD06B-4D59-4401-AF8D-42F0FE37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Lgr 11 om programmering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D83AD8E-96F2-4BA9-B9D4-818D73499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/>
              <a:t>Centrala innehållet teknik</a:t>
            </a:r>
          </a:p>
          <a:p>
            <a:pPr marL="0" indent="0">
              <a:buNone/>
            </a:pPr>
            <a:endParaRPr lang="sv-SE" sz="2400"/>
          </a:p>
          <a:p>
            <a:pPr marL="0" indent="0">
              <a:buNone/>
            </a:pPr>
            <a:r>
              <a:rPr lang="sv-SE" sz="2400" i="1"/>
              <a:t>Arbetssätt för utveckling av tekniska lösningar</a:t>
            </a:r>
          </a:p>
          <a:p>
            <a:pPr marL="0" indent="0">
              <a:buNone/>
            </a:pPr>
            <a:endParaRPr lang="sv-SE" sz="2400" i="1"/>
          </a:p>
          <a:p>
            <a:r>
              <a:rPr lang="sv-SE" sz="2400"/>
              <a:t>1-3 - Att styra föremål med programmering.</a:t>
            </a:r>
          </a:p>
          <a:p>
            <a:r>
              <a:rPr lang="sv-SE" sz="2400"/>
              <a:t>4-6 - Att styra egna konstruktioner eller andra föremål med programmering.</a:t>
            </a:r>
          </a:p>
          <a:p>
            <a:pPr marL="0" indent="0"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496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43F3902-E527-4E05-8F85-4BB51834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Gruppdiskussioner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7C495D8-5C6C-4B6D-B4EE-A6C525415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Redovisa i grupper om fyra vad ni gjort för uppgifter med era elever.</a:t>
            </a:r>
          </a:p>
          <a:p>
            <a:pPr marL="0" indent="0">
              <a:buNone/>
            </a:pPr>
            <a:r>
              <a:rPr lang="sv-SE" dirty="0"/>
              <a:t>-Vilka läroplansmål fick ni med i detta?</a:t>
            </a:r>
          </a:p>
          <a:p>
            <a:pPr marL="0" indent="0">
              <a:buNone/>
            </a:pPr>
            <a:r>
              <a:rPr lang="sv-SE" dirty="0"/>
              <a:t>-Vilka begrepp fick ni med?</a:t>
            </a:r>
          </a:p>
        </p:txBody>
      </p:sp>
    </p:spTree>
    <p:extLst>
      <p:ext uri="{BB962C8B-B14F-4D97-AF65-F5344CB8AC3E}">
        <p14:creationId xmlns:p14="http://schemas.microsoft.com/office/powerpoint/2010/main" val="174560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EB3866-7D9C-4A6D-B728-D7FE20BD6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Nya begrepp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23D3F8-9066-4E11-9861-7F389416C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Villkor</a:t>
            </a:r>
          </a:p>
          <a:p>
            <a:r>
              <a:rPr lang="sv-SE" dirty="0"/>
              <a:t>Loopar</a:t>
            </a:r>
          </a:p>
          <a:p>
            <a:r>
              <a:rPr lang="sv-SE" dirty="0"/>
              <a:t>Variabel</a:t>
            </a:r>
          </a:p>
        </p:txBody>
      </p:sp>
    </p:spTree>
    <p:extLst>
      <p:ext uri="{BB962C8B-B14F-4D97-AF65-F5344CB8AC3E}">
        <p14:creationId xmlns:p14="http://schemas.microsoft.com/office/powerpoint/2010/main" val="230406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5C7461-9314-4DEF-8F65-F70CB8C4C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Villkor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E895C3-D2F7-4158-8610-3F959209B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Används för att få  programmet att göra ett av två olika val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b="1" dirty="0"/>
              <a:t>OM</a:t>
            </a:r>
            <a:r>
              <a:rPr lang="sv-SE" dirty="0"/>
              <a:t> (</a:t>
            </a:r>
            <a:r>
              <a:rPr lang="sv-SE" dirty="0" err="1"/>
              <a:t>if</a:t>
            </a:r>
            <a:r>
              <a:rPr lang="sv-SE" dirty="0"/>
              <a:t>-satser) –om  det här händer: gör </a:t>
            </a:r>
            <a:r>
              <a:rPr lang="sv-SE" b="1" dirty="0"/>
              <a:t>SÅ</a:t>
            </a:r>
            <a:r>
              <a:rPr lang="sv-SE" dirty="0"/>
              <a:t> (</a:t>
            </a:r>
            <a:r>
              <a:rPr lang="sv-SE" dirty="0" err="1"/>
              <a:t>then</a:t>
            </a:r>
            <a:r>
              <a:rPr lang="sv-SE" dirty="0"/>
              <a:t>) </a:t>
            </a:r>
            <a:r>
              <a:rPr lang="sv-SE" b="1" dirty="0"/>
              <a:t>ANNARS</a:t>
            </a:r>
            <a:r>
              <a:rPr lang="sv-SE" dirty="0"/>
              <a:t> (</a:t>
            </a:r>
            <a:r>
              <a:rPr lang="sv-SE" dirty="0" err="1"/>
              <a:t>else</a:t>
            </a:r>
            <a:r>
              <a:rPr lang="sv-SE" dirty="0"/>
              <a:t>) gör något annat.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1280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F8BABF-6302-4A44-B56B-DBD832D8D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Loop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707B21-8617-4A91-B89C-704BAF06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Slingor eller kodblock som upprepas om och om igen</a:t>
            </a:r>
          </a:p>
          <a:p>
            <a:r>
              <a:rPr lang="sv-SE" dirty="0" err="1"/>
              <a:t>Forever</a:t>
            </a:r>
            <a:r>
              <a:rPr lang="sv-SE" dirty="0"/>
              <a:t>-loopar</a:t>
            </a:r>
          </a:p>
          <a:p>
            <a:r>
              <a:rPr lang="sv-SE" dirty="0"/>
              <a:t>Repetera ett visst antal gånger</a:t>
            </a:r>
          </a:p>
          <a:p>
            <a:r>
              <a:rPr lang="sv-SE" dirty="0"/>
              <a:t>Loopar som fortsätter så länge villkoret uppfylls</a:t>
            </a:r>
          </a:p>
        </p:txBody>
      </p:sp>
    </p:spTree>
    <p:extLst>
      <p:ext uri="{BB962C8B-B14F-4D97-AF65-F5344CB8AC3E}">
        <p14:creationId xmlns:p14="http://schemas.microsoft.com/office/powerpoint/2010/main" val="3785539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A7CE20-C32D-4960-850F-9BFA720E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Variabel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B05822-53C9-4C56-AC8F-8CF03B5A1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Det är en plats där datorprogrammet kan komma ihåg en </a:t>
            </a:r>
            <a:r>
              <a:rPr lang="sv-SE" dirty="0" err="1"/>
              <a:t>datatyp</a:t>
            </a:r>
            <a:r>
              <a:rPr lang="sv-SE" dirty="0"/>
              <a:t>, ex nummer eller textremsa</a:t>
            </a:r>
          </a:p>
          <a:p>
            <a:r>
              <a:rPr lang="sv-SE" dirty="0"/>
              <a:t>I ett spel är det variabeln som sparar informationen kring poängställning</a:t>
            </a:r>
          </a:p>
        </p:txBody>
      </p:sp>
    </p:spTree>
    <p:extLst>
      <p:ext uri="{BB962C8B-B14F-4D97-AF65-F5344CB8AC3E}">
        <p14:creationId xmlns:p14="http://schemas.microsoft.com/office/powerpoint/2010/main" val="522431675"/>
      </p:ext>
    </p:extLst>
  </p:cSld>
  <p:clrMapOvr>
    <a:masterClrMapping/>
  </p:clrMapOvr>
</p:sld>
</file>

<file path=ppt/theme/theme1.xml><?xml version="1.0" encoding="utf-8"?>
<a:theme xmlns:a="http://schemas.openxmlformats.org/drawingml/2006/main" name="Kramfors">
  <a:themeElements>
    <a:clrScheme name="Kramfors kommun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62BA7C"/>
      </a:accent1>
      <a:accent2>
        <a:srgbClr val="000000"/>
      </a:accent2>
      <a:accent3>
        <a:srgbClr val="C0A062"/>
      </a:accent3>
      <a:accent4>
        <a:srgbClr val="B6B5B4"/>
      </a:accent4>
      <a:accent5>
        <a:srgbClr val="DB5646"/>
      </a:accent5>
      <a:accent6>
        <a:srgbClr val="8F3336"/>
      </a:accent6>
      <a:hlink>
        <a:srgbClr val="6E81D7"/>
      </a:hlink>
      <a:folHlink>
        <a:srgbClr val="9E59B9"/>
      </a:folHlink>
    </a:clrScheme>
    <a:fontScheme name="Kramfors kommu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Kramfors kommun" id="{DAE2F91F-4E43-4D75-9B2D-999BC3AAFF0E}" vid="{7443473D-68EC-4027-963A-5A3724FF1BC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6773FFEFF4764CA0D0FBD8502E3E95" ma:contentTypeVersion="3" ma:contentTypeDescription="Skapa ett nytt dokument." ma:contentTypeScope="" ma:versionID="97bcdb979bb7eb531677893ee7f552fe">
  <xsd:schema xmlns:xsd="http://www.w3.org/2001/XMLSchema" xmlns:xs="http://www.w3.org/2001/XMLSchema" xmlns:p="http://schemas.microsoft.com/office/2006/metadata/properties" xmlns:ns2="782e073e-356a-4506-a7d1-4d4ea10bb41b" targetNamespace="http://schemas.microsoft.com/office/2006/metadata/properties" ma:root="true" ma:fieldsID="c50f5726677c8feef89010ec7b72b359" ns2:_="">
    <xsd:import namespace="782e073e-356a-4506-a7d1-4d4ea10bb4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2e073e-356a-4506-a7d1-4d4ea10bb4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B9D5C1-8242-4BAF-B535-BB4A4FFC1AC8}">
  <ds:schemaRefs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782e073e-356a-4506-a7d1-4d4ea10bb41b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7CBE71C-68AB-43B8-A9D7-C5E1DA8FD7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2e073e-356a-4506-a7d1-4d4ea10bb4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FB3114-A9C7-44A1-8E99-E1E8952996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Kramfors kommun</Template>
  <TotalTime>190</TotalTime>
  <Words>292</Words>
  <Application>Microsoft Office PowerPoint</Application>
  <PresentationFormat>Bildspel på skärmen (4:3)</PresentationFormat>
  <Paragraphs>48</Paragraphs>
  <Slides>11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Kramfors</vt:lpstr>
      <vt:lpstr>PowerPoint-presentation</vt:lpstr>
      <vt:lpstr>Närvaro</vt:lpstr>
      <vt:lpstr>Lgr 11 om programmering</vt:lpstr>
      <vt:lpstr>Lgr 11 om programmering</vt:lpstr>
      <vt:lpstr>Gruppdiskussioner</vt:lpstr>
      <vt:lpstr>Nya begrepp</vt:lpstr>
      <vt:lpstr>Villkor</vt:lpstr>
      <vt:lpstr>Loop</vt:lpstr>
      <vt:lpstr>Variabel</vt:lpstr>
      <vt:lpstr>PowerPoint-presentation</vt:lpstr>
      <vt:lpstr>Läxa till nästa träff      https://kurser.iis.se/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Linda Dahlkvist</dc:creator>
  <cp:lastModifiedBy>Linda Dahlkvist</cp:lastModifiedBy>
  <cp:revision>3</cp:revision>
  <dcterms:created xsi:type="dcterms:W3CDTF">2017-12-06T11:15:15Z</dcterms:created>
  <dcterms:modified xsi:type="dcterms:W3CDTF">2017-12-08T13:02:08Z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0x010100B86773FFEFF4764CA0D0FBD8502E3E95</vt:lpwstr>
  </property>
</Properties>
</file>