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2" r:id="rId5"/>
    <p:sldId id="259" r:id="rId6"/>
    <p:sldId id="260" r:id="rId7"/>
    <p:sldId id="261" r:id="rId8"/>
    <p:sldId id="258" r:id="rId9"/>
    <p:sldId id="263" r:id="rId10"/>
    <p:sldId id="265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19F45-FC12-49BE-BD3C-DC64B11877B9}" type="datetimeFigureOut">
              <a:rPr lang="sv-SE" smtClean="0"/>
              <a:t>2016-12-06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39DD-9577-453E-8F4C-0DD2591DE1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52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139DD-9577-453E-8F4C-0DD2591DE1A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Kramf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/>
          <a:stretch>
            <a:fillRect/>
          </a:stretch>
        </p:blipFill>
        <p:spPr bwMode="auto">
          <a:xfrm>
            <a:off x="-47625" y="-60325"/>
            <a:ext cx="9271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D88B6-15BA-4368-945E-1F2DF9C67B10}" type="datetimeFigureOut">
              <a:rPr lang="sv-SE" smtClean="0"/>
              <a:t>2016-12-06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1CA4A-FBDE-40EC-9D9A-E4C3AA8C5F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17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skuta_högbo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7976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0368" y="1821296"/>
            <a:ext cx="77724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3404592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60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9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764704"/>
            <a:ext cx="8229600" cy="1143000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2060849"/>
            <a:ext cx="8229600" cy="381642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23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4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1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168553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568" y="980728"/>
            <a:ext cx="777686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4570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AD902199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EN1503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4925"/>
            <a:ext cx="91805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3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TB04\Desktop\Bilder Kramfors\KK_log_43m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9713"/>
            <a:ext cx="1543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9D88B6-15BA-4368-945E-1F2DF9C67B10}" type="datetimeFigureOut">
              <a:rPr lang="sv-SE" smtClean="0"/>
              <a:t>2016-12-06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D81CA4A-FBDE-40EC-9D9A-E4C3AA8C5FB2}" type="slidenum">
              <a:rPr lang="sv-SE" smtClean="0"/>
              <a:t>‹#›</a:t>
            </a:fld>
            <a:endParaRPr lang="sv-SE"/>
          </a:p>
        </p:txBody>
      </p:sp>
      <p:pic>
        <p:nvPicPr>
          <p:cNvPr id="1032" name="Picture 2" descr="C:\Users\UTB04\Desktop\Bilder Kramfors\KK_dekor_205_m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788025"/>
            <a:ext cx="9158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mfors.se/barn--utbildning/nyheter.html" TargetMode="External"/><Relationship Id="rId2" Type="http://schemas.openxmlformats.org/officeDocument/2006/relationships/hyperlink" Target="http://www.kramfors.s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ki.johnson@kramfors.se" TargetMode="External"/><Relationship Id="rId2" Type="http://schemas.openxmlformats.org/officeDocument/2006/relationships/hyperlink" Target="mailto:thomas.nasholm@kramfors.s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atti.heino@kramfors.se" TargetMode="External"/><Relationship Id="rId4" Type="http://schemas.openxmlformats.org/officeDocument/2006/relationships/hyperlink" Target="mailto:sofie.wallblom@kramfors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Ny förskola på Skarpåkern?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6600" dirty="0" smtClean="0"/>
              <a:t>Välkommen!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3048000" cy="203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- frågor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www.kramfors.se</a:t>
            </a:r>
            <a:r>
              <a:rPr lang="sv-SE" dirty="0" smtClean="0"/>
              <a:t>:                            </a:t>
            </a:r>
            <a:r>
              <a:rPr lang="sv-SE" sz="2000" dirty="0" smtClean="0">
                <a:hlinkClick r:id="rId3"/>
              </a:rPr>
              <a:t>http</a:t>
            </a:r>
            <a:r>
              <a:rPr lang="sv-SE" sz="2000" dirty="0">
                <a:hlinkClick r:id="rId3"/>
              </a:rPr>
              <a:t>://www.kramfors.se/barn--</a:t>
            </a:r>
            <a:r>
              <a:rPr lang="sv-SE" sz="2000" dirty="0" smtClean="0">
                <a:hlinkClick r:id="rId3"/>
              </a:rPr>
              <a:t>utbildning/nyheter.html</a:t>
            </a:r>
            <a:r>
              <a:rPr lang="sv-SE" sz="2000" dirty="0" smtClean="0"/>
              <a:t> </a:t>
            </a:r>
          </a:p>
          <a:p>
            <a:r>
              <a:rPr lang="sv-SE" dirty="0" smtClean="0"/>
              <a:t>Ring</a:t>
            </a:r>
          </a:p>
          <a:p>
            <a:r>
              <a:rPr lang="sv-SE" dirty="0" smtClean="0"/>
              <a:t>Skriv</a:t>
            </a:r>
          </a:p>
          <a:p>
            <a:r>
              <a:rPr lang="sv-SE" dirty="0" smtClean="0"/>
              <a:t>Maila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4572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Medverkande: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b="1" dirty="0" smtClean="0"/>
              <a:t>Thomas Näsholm</a:t>
            </a:r>
            <a:r>
              <a:rPr lang="sv-SE" sz="2400" dirty="0" smtClean="0"/>
              <a:t>	</a:t>
            </a:r>
            <a:r>
              <a:rPr lang="sv-SE" sz="2400" b="1" dirty="0" smtClean="0"/>
              <a:t>0612-80586	</a:t>
            </a:r>
            <a:r>
              <a:rPr lang="sv-SE" sz="1800" b="1" dirty="0" smtClean="0">
                <a:hlinkClick r:id="rId2"/>
              </a:rPr>
              <a:t>thomas.nasholm@kramfors.se</a:t>
            </a:r>
            <a:r>
              <a:rPr lang="sv-SE" sz="1400" b="1" dirty="0" smtClean="0"/>
              <a:t> </a:t>
            </a:r>
            <a:endParaRPr lang="sv-SE" sz="2400" b="1" dirty="0" smtClean="0"/>
          </a:p>
          <a:p>
            <a:pPr marL="0" indent="0">
              <a:buNone/>
            </a:pPr>
            <a:r>
              <a:rPr lang="sv-SE" sz="2400" dirty="0" smtClean="0"/>
              <a:t>	BKU-nämndens ordförande</a:t>
            </a:r>
          </a:p>
          <a:p>
            <a:r>
              <a:rPr lang="sv-SE" sz="2400" b="1" dirty="0" smtClean="0"/>
              <a:t>Anki Johnson	0612-80440</a:t>
            </a:r>
            <a:r>
              <a:rPr lang="sv-SE" sz="2400" dirty="0" smtClean="0"/>
              <a:t>	</a:t>
            </a:r>
            <a:r>
              <a:rPr lang="sv-SE" sz="1800" b="1" dirty="0" smtClean="0">
                <a:hlinkClick r:id="rId3"/>
              </a:rPr>
              <a:t>anki.johnson@kramfors.se</a:t>
            </a:r>
            <a:r>
              <a:rPr lang="sv-SE" sz="1800" dirty="0" smtClean="0"/>
              <a:t> </a:t>
            </a: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	Bitr. förvaltningschef, BKU-förvaltningen</a:t>
            </a:r>
          </a:p>
          <a:p>
            <a:r>
              <a:rPr lang="sv-SE" sz="2400" b="1" dirty="0" smtClean="0"/>
              <a:t>Sofie Wallblom	0612-80315</a:t>
            </a:r>
            <a:r>
              <a:rPr lang="sv-SE" sz="2400" dirty="0" smtClean="0"/>
              <a:t>	</a:t>
            </a:r>
            <a:r>
              <a:rPr lang="sv-SE" sz="1800" b="1" dirty="0" smtClean="0">
                <a:hlinkClick r:id="rId4"/>
              </a:rPr>
              <a:t>sofie.wallblom@kramfors.se</a:t>
            </a:r>
            <a:r>
              <a:rPr lang="sv-SE" sz="1800" b="1" dirty="0" smtClean="0"/>
              <a:t> </a:t>
            </a:r>
            <a:r>
              <a:rPr lang="sv-SE" sz="2400" dirty="0" smtClean="0"/>
              <a:t>	Fastighetssamordnare, Samhällsavdelningen</a:t>
            </a:r>
          </a:p>
          <a:p>
            <a:r>
              <a:rPr lang="sv-SE" sz="2400" b="1" dirty="0" smtClean="0"/>
              <a:t>Matti </a:t>
            </a:r>
            <a:r>
              <a:rPr lang="sv-SE" sz="2400" b="1" dirty="0"/>
              <a:t>H</a:t>
            </a:r>
            <a:r>
              <a:rPr lang="sv-SE" sz="2400" b="1" dirty="0" smtClean="0"/>
              <a:t>eino	0612-80361	</a:t>
            </a:r>
            <a:r>
              <a:rPr lang="sv-SE" sz="1800" b="1" dirty="0" smtClean="0">
                <a:hlinkClick r:id="rId5"/>
              </a:rPr>
              <a:t>matti.heino@kramfors.se</a:t>
            </a:r>
            <a:r>
              <a:rPr lang="sv-SE" sz="1800" b="1" dirty="0" smtClean="0"/>
              <a:t> </a:t>
            </a:r>
            <a:r>
              <a:rPr lang="sv-SE" sz="2400" b="1" dirty="0" smtClean="0"/>
              <a:t>	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400" dirty="0" smtClean="0"/>
              <a:t>Fysisk planerare, Miljö- och byggförvaltningen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276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Fler barn</a:t>
            </a:r>
          </a:p>
          <a:p>
            <a:r>
              <a:rPr lang="sv-SE" sz="2400" dirty="0" smtClean="0"/>
              <a:t>Fyra nya avdelningar redan öppnade:</a:t>
            </a:r>
          </a:p>
          <a:p>
            <a:pPr lvl="1"/>
            <a:r>
              <a:rPr lang="sv-SE" sz="2000" dirty="0" smtClean="0"/>
              <a:t>Nordingrå, 2 x Kramfors, Bollsta</a:t>
            </a:r>
          </a:p>
          <a:p>
            <a:r>
              <a:rPr lang="sv-SE" sz="2400" dirty="0" smtClean="0"/>
              <a:t>Beslut om färre barn i barngrupperna</a:t>
            </a:r>
          </a:p>
          <a:p>
            <a:r>
              <a:rPr lang="sv-SE" sz="2400" dirty="0"/>
              <a:t>Förskolorna är </a:t>
            </a:r>
            <a:r>
              <a:rPr lang="sv-SE" sz="2400" dirty="0" smtClean="0"/>
              <a:t>fyllda</a:t>
            </a:r>
          </a:p>
          <a:p>
            <a:r>
              <a:rPr lang="sv-SE" sz="2400" dirty="0" smtClean="0"/>
              <a:t>Föds fler barn 2016 (ca 160 barn) än vad som går vidare till förskoleklass (138 barn) </a:t>
            </a:r>
          </a:p>
          <a:p>
            <a:r>
              <a:rPr lang="sv-SE" sz="2400" dirty="0" smtClean="0"/>
              <a:t>Förutsättningar kan förändras (nyanlända får uppehållstillstånd = ytterligare behov av platser)</a:t>
            </a:r>
          </a:p>
          <a:p>
            <a:pPr lvl="1"/>
            <a:endParaRPr lang="sv-SE" sz="2400" dirty="0" smtClean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9149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3960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Kramfors kommun</a:t>
            </a:r>
            <a:endParaRPr lang="sv-SE" sz="2000" b="1" dirty="0"/>
          </a:p>
          <a:p>
            <a:pPr marL="0" indent="0">
              <a:buNone/>
            </a:pPr>
            <a:r>
              <a:rPr lang="sv-SE" sz="2000" b="1" dirty="0" smtClean="0"/>
              <a:t>Placerade </a:t>
            </a:r>
          </a:p>
          <a:p>
            <a:pPr lvl="1"/>
            <a:r>
              <a:rPr lang="sv-SE" sz="1800" dirty="0" smtClean="0"/>
              <a:t>2014 okt	580 barn</a:t>
            </a:r>
          </a:p>
          <a:p>
            <a:pPr lvl="1"/>
            <a:r>
              <a:rPr lang="sv-SE" sz="1800" dirty="0" smtClean="0"/>
              <a:t>2015 okt	573 barn</a:t>
            </a:r>
          </a:p>
          <a:p>
            <a:pPr lvl="1"/>
            <a:r>
              <a:rPr lang="sv-SE" sz="1800" dirty="0" smtClean="0"/>
              <a:t>2016 okt	613 barn</a:t>
            </a:r>
          </a:p>
          <a:p>
            <a:pPr lvl="1"/>
            <a:r>
              <a:rPr lang="sv-SE" sz="1800" dirty="0" smtClean="0"/>
              <a:t>2016 nu	634 barn</a:t>
            </a:r>
            <a:endParaRPr lang="sv-SE" sz="1800" dirty="0"/>
          </a:p>
          <a:p>
            <a:pPr marL="0" lvl="0" indent="0">
              <a:buNone/>
            </a:pPr>
            <a:r>
              <a:rPr lang="sv-SE" sz="2000" b="1" dirty="0">
                <a:solidFill>
                  <a:srgbClr val="000000"/>
                </a:solidFill>
              </a:rPr>
              <a:t>Födda, folkbokförda</a:t>
            </a:r>
          </a:p>
          <a:p>
            <a:pPr lvl="1"/>
            <a:r>
              <a:rPr lang="sv-SE" sz="1800" dirty="0">
                <a:solidFill>
                  <a:srgbClr val="000000"/>
                </a:solidFill>
              </a:rPr>
              <a:t>2013 	153 barn</a:t>
            </a:r>
          </a:p>
          <a:p>
            <a:pPr lvl="1"/>
            <a:r>
              <a:rPr lang="sv-SE" sz="1800" dirty="0">
                <a:solidFill>
                  <a:srgbClr val="000000"/>
                </a:solidFill>
              </a:rPr>
              <a:t>2014	161 barn</a:t>
            </a:r>
          </a:p>
          <a:p>
            <a:pPr lvl="1"/>
            <a:r>
              <a:rPr lang="sv-SE" sz="1800" dirty="0">
                <a:solidFill>
                  <a:srgbClr val="000000"/>
                </a:solidFill>
              </a:rPr>
              <a:t>2015	167 barn</a:t>
            </a:r>
          </a:p>
          <a:p>
            <a:pPr lvl="1"/>
            <a:r>
              <a:rPr lang="sv-SE" sz="1800" dirty="0">
                <a:solidFill>
                  <a:srgbClr val="000000"/>
                </a:solidFill>
              </a:rPr>
              <a:t>2016 	ca 150 </a:t>
            </a:r>
            <a:r>
              <a:rPr lang="sv-SE" sz="1800" dirty="0" smtClean="0">
                <a:solidFill>
                  <a:srgbClr val="000000"/>
                </a:solidFill>
              </a:rPr>
              <a:t>barn </a:t>
            </a:r>
            <a:r>
              <a:rPr lang="sv-SE" sz="1600" dirty="0" smtClean="0">
                <a:solidFill>
                  <a:srgbClr val="000000"/>
                </a:solidFill>
              </a:rPr>
              <a:t>(</a:t>
            </a:r>
            <a:r>
              <a:rPr lang="sv-SE" sz="1600" dirty="0">
                <a:solidFill>
                  <a:srgbClr val="000000"/>
                </a:solidFill>
              </a:rPr>
              <a:t>hittills</a:t>
            </a:r>
            <a:r>
              <a:rPr lang="sv-SE" sz="1800" dirty="0" smtClean="0">
                <a:solidFill>
                  <a:srgbClr val="000000"/>
                </a:solidFill>
              </a:rPr>
              <a:t>)</a:t>
            </a:r>
          </a:p>
          <a:p>
            <a:pPr marL="57150" indent="0">
              <a:buNone/>
            </a:pPr>
            <a:r>
              <a:rPr lang="sv-SE" dirty="0" smtClean="0"/>
              <a:t>	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396044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Kramfors centrum</a:t>
            </a:r>
          </a:p>
          <a:p>
            <a:pPr marL="0" indent="0">
              <a:buNone/>
            </a:pPr>
            <a:r>
              <a:rPr lang="sv-SE" sz="2000" b="1" dirty="0" smtClean="0"/>
              <a:t>Placerade</a:t>
            </a:r>
          </a:p>
          <a:p>
            <a:pPr lvl="1"/>
            <a:r>
              <a:rPr lang="sv-SE" sz="1800" dirty="0" smtClean="0"/>
              <a:t>2014 okt	276 barn</a:t>
            </a:r>
          </a:p>
          <a:p>
            <a:pPr lvl="1"/>
            <a:r>
              <a:rPr lang="sv-SE" sz="1800" dirty="0" smtClean="0"/>
              <a:t>2015 okt	266 barn</a:t>
            </a:r>
          </a:p>
          <a:p>
            <a:pPr lvl="1"/>
            <a:r>
              <a:rPr lang="sv-SE" sz="1800" dirty="0" smtClean="0"/>
              <a:t>2016 okt	288 barn</a:t>
            </a:r>
          </a:p>
          <a:p>
            <a:pPr lvl="1"/>
            <a:r>
              <a:rPr lang="sv-SE" sz="1800" dirty="0" smtClean="0"/>
              <a:t>2016 idag	294 barn</a:t>
            </a:r>
            <a:r>
              <a:rPr lang="sv-SE" sz="1400" dirty="0" smtClean="0"/>
              <a:t>	</a:t>
            </a:r>
          </a:p>
          <a:p>
            <a:pPr marL="57150" indent="0">
              <a:buNone/>
            </a:pPr>
            <a:endParaRPr lang="sv-SE" sz="2000" b="1" dirty="0"/>
          </a:p>
          <a:p>
            <a:pPr marL="57150" indent="0">
              <a:buNone/>
            </a:pPr>
            <a:r>
              <a:rPr lang="sv-SE" sz="2000" b="1" dirty="0" smtClean="0"/>
              <a:t>Saknas 15 platser för </a:t>
            </a:r>
            <a:r>
              <a:rPr lang="sv-SE" sz="2000" b="1" dirty="0" err="1" smtClean="0"/>
              <a:t>vt</a:t>
            </a:r>
            <a:r>
              <a:rPr lang="sv-SE" sz="2000" b="1" dirty="0" smtClean="0"/>
              <a:t> 2017</a:t>
            </a:r>
          </a:p>
          <a:p>
            <a:pPr marL="457200" lvl="1" indent="0">
              <a:buNone/>
            </a:pPr>
            <a:endParaRPr lang="sv-SE" sz="1600" b="1" dirty="0"/>
          </a:p>
          <a:p>
            <a:pPr marL="457200" lvl="1" indent="0">
              <a:buNone/>
            </a:pPr>
            <a:endParaRPr lang="sv-SE" sz="1600" b="1" dirty="0" smtClean="0"/>
          </a:p>
          <a:p>
            <a:pPr marL="457200" lvl="1" indent="0">
              <a:buNone/>
            </a:pPr>
            <a:r>
              <a:rPr lang="sv-SE" sz="1600" b="1" dirty="0" smtClean="0"/>
              <a:t>	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4350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P-tomten (Mitt emot Lärkan)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" b="69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G</a:t>
            </a:r>
            <a:r>
              <a:rPr lang="sv-SE" dirty="0" smtClean="0"/>
              <a:t>ränsgatan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 b="103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Mossvägen/</a:t>
            </a:r>
            <a:r>
              <a:rPr lang="sv-SE" dirty="0" err="1" smtClean="0"/>
              <a:t>Gumåsvägen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07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Översiktsbild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b="111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0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Två parallella processer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b="1" dirty="0" smtClean="0"/>
              <a:t>Tjänstemannaberedning</a:t>
            </a:r>
          </a:p>
          <a:p>
            <a:pPr lvl="1"/>
            <a:endParaRPr lang="sv-SE" sz="2000" dirty="0" smtClean="0"/>
          </a:p>
          <a:p>
            <a:pPr lvl="1"/>
            <a:r>
              <a:rPr lang="sv-SE" sz="2000" dirty="0" smtClean="0"/>
              <a:t>Planering utifrån behov</a:t>
            </a:r>
          </a:p>
          <a:p>
            <a:pPr lvl="1"/>
            <a:endParaRPr lang="sv-SE" sz="2000" dirty="0"/>
          </a:p>
          <a:p>
            <a:pPr lvl="1"/>
            <a:r>
              <a:rPr lang="sv-SE" sz="2000" dirty="0" smtClean="0"/>
              <a:t>Planändring - samråd</a:t>
            </a:r>
          </a:p>
          <a:p>
            <a:pPr lvl="1"/>
            <a:r>
              <a:rPr lang="sv-SE" sz="2000" dirty="0" smtClean="0"/>
              <a:t>Upphandling</a:t>
            </a:r>
          </a:p>
          <a:p>
            <a:pPr lvl="1"/>
            <a:r>
              <a:rPr lang="sv-SE" sz="2000" dirty="0" smtClean="0"/>
              <a:t>Bygglov</a:t>
            </a:r>
          </a:p>
          <a:p>
            <a:pPr lvl="1"/>
            <a:endParaRPr lang="sv-SE" sz="2000" dirty="0" smtClean="0"/>
          </a:p>
          <a:p>
            <a:pPr lvl="1"/>
            <a:r>
              <a:rPr lang="sv-SE" sz="2000" dirty="0" smtClean="0"/>
              <a:t>Förslag till beslut</a:t>
            </a:r>
          </a:p>
          <a:p>
            <a:pPr lvl="1"/>
            <a:endParaRPr lang="sv-SE" sz="2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b="1" dirty="0" smtClean="0"/>
              <a:t>Politisk beredning</a:t>
            </a:r>
          </a:p>
          <a:p>
            <a:pPr lvl="1"/>
            <a:r>
              <a:rPr lang="sv-SE" sz="2000" dirty="0" smtClean="0"/>
              <a:t>Inriktningsbeslut BKU 1606</a:t>
            </a:r>
          </a:p>
          <a:p>
            <a:pPr lvl="1"/>
            <a:r>
              <a:rPr lang="sv-SE" sz="2000" dirty="0" smtClean="0"/>
              <a:t>Beslut BKU-nämnd 161207</a:t>
            </a:r>
          </a:p>
          <a:p>
            <a:pPr lvl="2"/>
            <a:r>
              <a:rPr lang="sv-SE" sz="1600" dirty="0" smtClean="0"/>
              <a:t>Bygga ny förskola</a:t>
            </a:r>
          </a:p>
          <a:p>
            <a:pPr lvl="2"/>
            <a:r>
              <a:rPr lang="sv-SE" sz="1600" dirty="0" smtClean="0"/>
              <a:t>Begära medel</a:t>
            </a:r>
          </a:p>
          <a:p>
            <a:pPr lvl="1"/>
            <a:r>
              <a:rPr lang="sv-SE" sz="2000" dirty="0" smtClean="0"/>
              <a:t>Beslut </a:t>
            </a:r>
            <a:r>
              <a:rPr lang="sv-SE" sz="2000" smtClean="0"/>
              <a:t>i KF</a:t>
            </a:r>
            <a:endParaRPr lang="sv-SE" sz="2000" dirty="0" smtClean="0"/>
          </a:p>
          <a:p>
            <a:pPr lvl="2"/>
            <a:r>
              <a:rPr lang="sv-SE" sz="1600" dirty="0" smtClean="0"/>
              <a:t>Detaljplan</a:t>
            </a:r>
            <a:endParaRPr lang="sv-SE" sz="1000" dirty="0" smtClean="0"/>
          </a:p>
          <a:p>
            <a:pPr marL="914400" lvl="2" indent="0">
              <a:buNone/>
            </a:pPr>
            <a:endParaRPr lang="sv-SE" sz="1600" dirty="0" smtClean="0"/>
          </a:p>
          <a:p>
            <a:pPr lvl="2"/>
            <a:endParaRPr lang="sv-SE" sz="1600" dirty="0" smtClean="0"/>
          </a:p>
          <a:p>
            <a:pPr lvl="1"/>
            <a:r>
              <a:rPr lang="sv-SE" sz="2000" dirty="0" smtClean="0"/>
              <a:t>Beslut i KS</a:t>
            </a:r>
          </a:p>
          <a:p>
            <a:pPr lvl="2"/>
            <a:r>
              <a:rPr lang="sv-SE" sz="1600" dirty="0" smtClean="0"/>
              <a:t>Bygga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306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mfors">
  <a:themeElements>
    <a:clrScheme name="Kramfors kommun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62BA7C"/>
      </a:accent1>
      <a:accent2>
        <a:srgbClr val="000000"/>
      </a:accent2>
      <a:accent3>
        <a:srgbClr val="C0A062"/>
      </a:accent3>
      <a:accent4>
        <a:srgbClr val="B6B5B4"/>
      </a:accent4>
      <a:accent5>
        <a:srgbClr val="DB5646"/>
      </a:accent5>
      <a:accent6>
        <a:srgbClr val="8F3336"/>
      </a:accent6>
      <a:hlink>
        <a:srgbClr val="6E81D7"/>
      </a:hlink>
      <a:folHlink>
        <a:srgbClr val="9E59B9"/>
      </a:folHlink>
    </a:clrScheme>
    <a:fontScheme name="Kramfor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Kramfors_svart</Template>
  <TotalTime>177</TotalTime>
  <Words>139</Words>
  <Application>Microsoft Office PowerPoint</Application>
  <PresentationFormat>Bildspel på skärmen (4:3)</PresentationFormat>
  <Paragraphs>73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Kramfors</vt:lpstr>
      <vt:lpstr>Ny förskola på Skarpåkern?</vt:lpstr>
      <vt:lpstr>Medverkande:</vt:lpstr>
      <vt:lpstr>Bakgrund </vt:lpstr>
      <vt:lpstr>Nuläge</vt:lpstr>
      <vt:lpstr>P-tomten (Mitt emot Lärkan)</vt:lpstr>
      <vt:lpstr>Gränsgatan</vt:lpstr>
      <vt:lpstr>Mossvägen/Gumåsvägen</vt:lpstr>
      <vt:lpstr>Översiktsbild</vt:lpstr>
      <vt:lpstr>Två parallella processer</vt:lpstr>
      <vt:lpstr>Information - frågor</vt:lpstr>
    </vt:vector>
  </TitlesOfParts>
  <Company>Kramfors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förskola på Skarpåkern?</dc:title>
  <dc:creator>Anki Johnson</dc:creator>
  <cp:lastModifiedBy>Malin Zakkrisson</cp:lastModifiedBy>
  <cp:revision>26</cp:revision>
  <dcterms:created xsi:type="dcterms:W3CDTF">2016-11-28T14:05:58Z</dcterms:created>
  <dcterms:modified xsi:type="dcterms:W3CDTF">2016-12-06T10:50:03Z</dcterms:modified>
</cp:coreProperties>
</file>